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0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7" r:id="rId1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99CC"/>
    <a:srgbClr val="FFF3FE"/>
    <a:srgbClr val="FF66CC"/>
    <a:srgbClr val="CC00FF"/>
    <a:srgbClr val="99CCFF"/>
    <a:srgbClr val="FF33CC"/>
    <a:srgbClr val="006699"/>
    <a:srgbClr val="CC66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3DCF-8083-4CED-8E41-3C35F75A906B}" type="datetimeFigureOut">
              <a:rPr lang="it-IT" smtClean="0"/>
              <a:t>05/11/2017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96E8-CC16-4D79-BCC6-CE4ABD8E62B7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3DCF-8083-4CED-8E41-3C35F75A906B}" type="datetimeFigureOut">
              <a:rPr lang="it-IT" smtClean="0"/>
              <a:t>05/11/2017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96E8-CC16-4D79-BCC6-CE4ABD8E62B7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3DCF-8083-4CED-8E41-3C35F75A906B}" type="datetimeFigureOut">
              <a:rPr lang="it-IT" smtClean="0"/>
              <a:t>05/11/2017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96E8-CC16-4D79-BCC6-CE4ABD8E62B7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3DCF-8083-4CED-8E41-3C35F75A906B}" type="datetimeFigureOut">
              <a:rPr lang="it-IT" smtClean="0"/>
              <a:t>05/11/2017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96E8-CC16-4D79-BCC6-CE4ABD8E62B7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3DCF-8083-4CED-8E41-3C35F75A906B}" type="datetimeFigureOut">
              <a:rPr lang="it-IT" smtClean="0"/>
              <a:t>05/11/2017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96E8-CC16-4D79-BCC6-CE4ABD8E62B7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3DCF-8083-4CED-8E41-3C35F75A906B}" type="datetimeFigureOut">
              <a:rPr lang="it-IT" smtClean="0"/>
              <a:t>05/11/2017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96E8-CC16-4D79-BCC6-CE4ABD8E62B7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3DCF-8083-4CED-8E41-3C35F75A906B}" type="datetimeFigureOut">
              <a:rPr lang="it-IT" smtClean="0"/>
              <a:t>05/11/2017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96E8-CC16-4D79-BCC6-CE4ABD8E62B7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3DCF-8083-4CED-8E41-3C35F75A906B}" type="datetimeFigureOut">
              <a:rPr lang="it-IT" smtClean="0"/>
              <a:t>05/11/2017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96E8-CC16-4D79-BCC6-CE4ABD8E62B7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3DCF-8083-4CED-8E41-3C35F75A906B}" type="datetimeFigureOut">
              <a:rPr lang="it-IT" smtClean="0"/>
              <a:t>05/11/2017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96E8-CC16-4D79-BCC6-CE4ABD8E62B7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3DCF-8083-4CED-8E41-3C35F75A906B}" type="datetimeFigureOut">
              <a:rPr lang="it-IT" smtClean="0"/>
              <a:t>05/11/2017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96E8-CC16-4D79-BCC6-CE4ABD8E62B7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3DCF-8083-4CED-8E41-3C35F75A906B}" type="datetimeFigureOut">
              <a:rPr lang="it-IT" smtClean="0"/>
              <a:t>05/11/2017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96E8-CC16-4D79-BCC6-CE4ABD8E62B7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43DCF-8083-4CED-8E41-3C35F75A906B}" type="datetimeFigureOut">
              <a:rPr lang="it-IT" smtClean="0"/>
              <a:t>05/11/2017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D96E8-CC16-4D79-BCC6-CE4ABD8E62B7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475656" y="1988840"/>
            <a:ext cx="597666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PROGETTO </a:t>
            </a:r>
            <a:r>
              <a:rPr lang="it-IT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</a:t>
            </a:r>
            <a:r>
              <a:rPr lang="it-IT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VITA</a:t>
            </a:r>
          </a:p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ART. 14 L328/2000</a:t>
            </a:r>
            <a:endParaRPr lang="it-IT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51520" y="1700808"/>
            <a:ext cx="201622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FF33CC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RELAZIONI INTERPERSONALI - ROSA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FF33CC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CONTATTI E SCAMBI CON FAMILIARI, AMICI, PERSONE CHE CONOSCIAMO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rgbClr val="FF33CC"/>
              </a:solidFill>
              <a:effectLst/>
              <a:latin typeface="+mj-lt"/>
            </a:endParaRPr>
          </a:p>
        </p:txBody>
      </p:sp>
      <p:pic>
        <p:nvPicPr>
          <p:cNvPr id="3" name="Immagine 2" descr="C:\Users\utente\Desktop\PROGETTO DI VITA\RELAZIONI INTERPERSONALI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92696"/>
            <a:ext cx="4355976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63" name="Picture 7" descr="Risultati immagini per RELAZION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933056"/>
            <a:ext cx="3456384" cy="25006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716016" y="476672"/>
            <a:ext cx="269979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INCLUSIONE SOCIALE - VIOLA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SENTIRSI PARTE GRUPPO, COMUNITA’, FREQUENTARE AMBIENTE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DI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VITA OLTRE ALLA CASA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+mj-lt"/>
            </a:endParaRPr>
          </a:p>
        </p:txBody>
      </p:sp>
      <p:pic>
        <p:nvPicPr>
          <p:cNvPr id="3" name="Immagine 2" descr="C:\Users\utente\Desktop\PROGETTO DI VITA\INCLUSIONE SOCIALE 2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3528392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79" name="Picture 3" descr="Risultati immagini per INCLUSIONE SOCIA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140968"/>
            <a:ext cx="3439269" cy="34392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 descr="C:\Documents and Settings\User\Desktop\diritti_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959596"/>
            <a:ext cx="5197872" cy="3898404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23528" y="2636912"/>
            <a:ext cx="856895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DI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RI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TI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– AR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006699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CO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BA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LE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99CCFF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NO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it-IT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DI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C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CC00FF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OLO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FF33CC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RI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GARANZIA E BENEFICI DELLA TUTELA; RISPETTO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DI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NORME E LEGGI,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2000" dirty="0" smtClean="0">
                <a:latin typeface="+mj-lt"/>
                <a:ea typeface="Calibri" pitchFamily="34" charset="0"/>
                <a:cs typeface="Times New Roman" pitchFamily="18" charset="0"/>
              </a:rPr>
              <a:t>RISPETTO, DIGNITA’, UGUAGLIANZA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TUTTI POSSONO ESPRIMERE E MANIFESTARE COSA PENSANO E CREDONO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25603" name="AutoShape 3" descr="Risultati immagini per DIRITTI"/>
          <p:cNvSpPr>
            <a:spLocks noChangeAspect="1" noChangeArrowheads="1"/>
          </p:cNvSpPr>
          <p:nvPr/>
        </p:nvSpPr>
        <p:spPr bwMode="auto">
          <a:xfrm>
            <a:off x="155575" y="-1714500"/>
            <a:ext cx="4762500" cy="3571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5605" name="AutoShape 5" descr="Immagine correlata"/>
          <p:cNvSpPr>
            <a:spLocks noChangeAspect="1" noChangeArrowheads="1"/>
          </p:cNvSpPr>
          <p:nvPr/>
        </p:nvSpPr>
        <p:spPr bwMode="auto">
          <a:xfrm>
            <a:off x="155575" y="-1614488"/>
            <a:ext cx="6086475" cy="3371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5608" name="Picture 8" descr="Risultati immagini per DIRITT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36890"/>
            <a:ext cx="3392619" cy="2256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magine correla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9432"/>
            <a:ext cx="9144000" cy="84159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" t="2667" r="14163" b="1333"/>
          <a:stretch/>
        </p:blipFill>
        <p:spPr>
          <a:xfrm>
            <a:off x="683568" y="692696"/>
            <a:ext cx="7992888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95536" y="60439"/>
            <a:ext cx="8424936" cy="6755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DOMINI</a:t>
            </a:r>
            <a:endParaRPr kumimoji="0" lang="it-IT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BENESSERE FISICO - ROSSO: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BUONA SALUTE, IGIENE PERSONALE E BUONE ABITUDINI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DI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VITA, CURE, RIPOSO, RELAX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BENESSERE MATERIALE - MARRONE: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RISORSE MATERIALI, EFFETTI PERSONALI, DENARO, OGGETTI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BENESSERE EMOZIONALE - BLU: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CONTENTI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DI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NOI STESSI E DELLA NOSTRA VITA, STATO D’ ANIMO POSITIVO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AUTODETERMINAZIONE - ARANCIONE: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CAPACITA’E SODDISFAZIONE NEL</a:t>
            </a:r>
            <a:r>
              <a:rPr kumimoji="0" lang="it-IT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FARE SCELTE, USUFRUIRE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DI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OPPORTUNITA’ OFFERTE, AUTONOMIA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00FF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SVILUPPO PERSONALE - VERDE: </a:t>
            </a:r>
            <a:r>
              <a:rPr lang="it-IT" sz="2000" dirty="0"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it-IT" sz="2000" dirty="0" smtClean="0">
                <a:latin typeface="+mj-lt"/>
                <a:ea typeface="Calibri" pitchFamily="34" charset="0"/>
                <a:cs typeface="Times New Roman" pitchFamily="18" charset="0"/>
              </a:rPr>
              <a:t>CRESCITA NELL’AMBITO </a:t>
            </a:r>
            <a:r>
              <a:rPr lang="it-IT" sz="2000" dirty="0" err="1" smtClean="0">
                <a:latin typeface="+mj-lt"/>
                <a:ea typeface="Calibri" pitchFamily="34" charset="0"/>
                <a:cs typeface="Times New Roman" pitchFamily="18" charset="0"/>
              </a:rPr>
              <a:t>DI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SCUOLA, CASA, TEMPO LIBERO, COMUNITA’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FF33CC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RELAZIONI INTERPERSONALI - ROSA: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CONTATTI E SCAMBI CON FAMILIARI, AMICI, PERSONE CHE CONOSCIAMO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INCLUSIONE SOCIALE - VIOLA: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SENTIRSI PARTE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DI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UN GRUPPO, COMUNITA’, FREQUENTARE AMBIENTI</a:t>
            </a:r>
            <a:r>
              <a:rPr kumimoji="0" lang="it-IT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DI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VITA OLTRE ALLA CASA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000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DIRITTI - ARCOBALENO: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GARANZIA E BENEFICI DELLA TUTELA,</a:t>
            </a:r>
            <a:r>
              <a:rPr kumimoji="0" lang="it-IT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it-IT" sz="2000" dirty="0">
                <a:ea typeface="Calibri" pitchFamily="34" charset="0"/>
                <a:cs typeface="Times New Roman" pitchFamily="18" charset="0"/>
              </a:rPr>
              <a:t>RISPETTO, DIGNITA’, </a:t>
            </a:r>
            <a:r>
              <a:rPr lang="it-IT" sz="2000" dirty="0" smtClean="0">
                <a:ea typeface="Calibri" pitchFamily="34" charset="0"/>
                <a:cs typeface="Times New Roman" pitchFamily="18" charset="0"/>
              </a:rPr>
              <a:t>UGUAGLIANZA,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RISPETTO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DI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NORME E LEGGI.</a:t>
            </a:r>
            <a:r>
              <a:rPr kumimoji="0" lang="it-IT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TUTTI POSSONO ESPRIMERE E MANIFESTARE COSA PENSANO E CREDONO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178768"/>
            <a:ext cx="849694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BENESSERE FISICO - ROSSO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BUONA SALUTE, IGIENE PERSONALE E BUONE ABITUDINI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DI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VITA,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CURE, RIPOSO, RELAX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</p:txBody>
      </p:sp>
      <p:pic>
        <p:nvPicPr>
          <p:cNvPr id="1027" name="Picture 3" descr="http://www.senzaeta.it/images/2017/Listen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1412776"/>
            <a:ext cx="5715000" cy="2857500"/>
          </a:xfrm>
          <a:prstGeom prst="rect">
            <a:avLst/>
          </a:prstGeom>
          <a:noFill/>
        </p:spPr>
      </p:pic>
      <p:pic>
        <p:nvPicPr>
          <p:cNvPr id="1031" name="Picture 7" descr="Risultati immagini per SALU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1561" y="4293096"/>
            <a:ext cx="4136943" cy="256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899592" y="188640"/>
            <a:ext cx="64721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BENESSERE MATERIALE - MARRONE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RISORSE MATERIALI: EFFETTI PERSONALI, DENARO, OGGETTI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rgbClr val="CC6600"/>
              </a:solidFill>
              <a:effectLst/>
              <a:latin typeface="+mj-lt"/>
            </a:endParaRPr>
          </a:p>
        </p:txBody>
      </p:sp>
      <p:pic>
        <p:nvPicPr>
          <p:cNvPr id="3" name="Immagine 2" descr="C:\Users\utente\Desktop\PROGETTO DI VITA\BENESSERE MATERIAL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0046"/>
            <a:ext cx="5148064" cy="2585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55" name="Picture 3" descr="Risultati immagini per CASA IN LEG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242138"/>
            <a:ext cx="3995936" cy="3050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94155" y="5661248"/>
            <a:ext cx="796083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BENESSERE EMOZIONALE - BLU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CONTENTI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DI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NOI STESSI E DELLA NOSTRA VITA, STATO D’ ANIMO POSITIVO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</a:endParaRPr>
          </a:p>
        </p:txBody>
      </p:sp>
      <p:pic>
        <p:nvPicPr>
          <p:cNvPr id="22532" name="Picture 4" descr="Risultati immagini per SODDISFAZIO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0429" y="692696"/>
            <a:ext cx="6831971" cy="4535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843808" y="2426112"/>
            <a:ext cx="331236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AUTODETERMINAZIONE - ARANCIONE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CAPACITA’E SODDISFAZIONE NEL FARE SCELTE, USUFRUIRE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rgbClr val="FF66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DI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OPPORTUNITA’ OFFERTE,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2000" dirty="0" smtClean="0">
                <a:solidFill>
                  <a:srgbClr val="FF6600"/>
                </a:solidFill>
                <a:latin typeface="+mj-lt"/>
                <a:cs typeface="Times New Roman" pitchFamily="18" charset="0"/>
              </a:rPr>
              <a:t>AUTONOMIA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rgbClr val="FF6600"/>
              </a:solidFill>
              <a:effectLst/>
              <a:latin typeface="+mj-lt"/>
            </a:endParaRPr>
          </a:p>
        </p:txBody>
      </p:sp>
      <p:pic>
        <p:nvPicPr>
          <p:cNvPr id="3" name="Immagine 2" descr="C:\Users\utente\Desktop\PROGETTO DI VITA\AUTODETERMINAZION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52480" cy="2708920"/>
          </a:xfrm>
          <a:prstGeom prst="rect">
            <a:avLst/>
          </a:prstGeom>
          <a:noFill/>
          <a:ln>
            <a:noFill/>
          </a:ln>
        </p:spPr>
      </p:pic>
      <p:sp>
        <p:nvSpPr>
          <p:cNvPr id="21507" name="AutoShape 3" descr="Risultati immagini per INDIPENDENZA"/>
          <p:cNvSpPr>
            <a:spLocks noChangeAspect="1" noChangeArrowheads="1"/>
          </p:cNvSpPr>
          <p:nvPr/>
        </p:nvSpPr>
        <p:spPr bwMode="auto">
          <a:xfrm>
            <a:off x="155575" y="-1150938"/>
            <a:ext cx="5534025" cy="2400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1509" name="AutoShape 5" descr="Risultati immagini per INDIPENDENZA"/>
          <p:cNvSpPr>
            <a:spLocks noChangeAspect="1" noChangeArrowheads="1"/>
          </p:cNvSpPr>
          <p:nvPr/>
        </p:nvSpPr>
        <p:spPr bwMode="auto">
          <a:xfrm>
            <a:off x="155575" y="-1150938"/>
            <a:ext cx="5534025" cy="2400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1511" name="AutoShape 7" descr="Risultati immagini per INDIPENDENZA"/>
          <p:cNvSpPr>
            <a:spLocks noChangeAspect="1" noChangeArrowheads="1"/>
          </p:cNvSpPr>
          <p:nvPr/>
        </p:nvSpPr>
        <p:spPr bwMode="auto">
          <a:xfrm>
            <a:off x="155575" y="-1150938"/>
            <a:ext cx="5534025" cy="2400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1513" name="AutoShape 9" descr="Risultati immagini per INDIPENDENZA"/>
          <p:cNvSpPr>
            <a:spLocks noChangeAspect="1" noChangeArrowheads="1"/>
          </p:cNvSpPr>
          <p:nvPr/>
        </p:nvSpPr>
        <p:spPr bwMode="auto">
          <a:xfrm>
            <a:off x="155575" y="-1150938"/>
            <a:ext cx="5534025" cy="2400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1515" name="AutoShape 11" descr="indipendenza_indipendence"/>
          <p:cNvSpPr>
            <a:spLocks noChangeAspect="1" noChangeArrowheads="1"/>
          </p:cNvSpPr>
          <p:nvPr/>
        </p:nvSpPr>
        <p:spPr bwMode="auto">
          <a:xfrm>
            <a:off x="155575" y="-1150938"/>
            <a:ext cx="5534025" cy="2400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1517" name="Picture 13" descr="Risultati immagini per INDIPENDENZ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014192"/>
            <a:ext cx="3203848" cy="2843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27734" y="416858"/>
            <a:ext cx="766447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SVILUPPO PERSONALE - VERDE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CRESCITA</a:t>
            </a:r>
            <a:r>
              <a:rPr kumimoji="0" lang="it-IT" sz="2000" b="0" i="0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NELL’AMBITO </a:t>
            </a:r>
            <a:r>
              <a:rPr kumimoji="0" lang="it-IT" sz="2000" b="0" i="0" u="none" strike="noStrike" cap="none" normalizeH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DI</a:t>
            </a:r>
            <a:r>
              <a:rPr kumimoji="0" lang="it-IT" sz="2000" b="0" i="0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SCUOLA, CASA, TEMPO LIBERO, COMUNITA’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+mj-lt"/>
            </a:endParaRPr>
          </a:p>
        </p:txBody>
      </p:sp>
      <p:pic>
        <p:nvPicPr>
          <p:cNvPr id="3" name="Immagine 2" descr="C:\Users\utente\Desktop\PROGETTO DI VITA\SVILUPPO PERSONAL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5257930" cy="41044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309</Words>
  <Application>Microsoft Office PowerPoint</Application>
  <PresentationFormat>Presentazione su schermo (4:3)</PresentationFormat>
  <Paragraphs>38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utente</dc:creator>
  <cp:lastModifiedBy>Manuela Bona</cp:lastModifiedBy>
  <cp:revision>14</cp:revision>
  <dcterms:created xsi:type="dcterms:W3CDTF">2017-09-10T13:20:16Z</dcterms:created>
  <dcterms:modified xsi:type="dcterms:W3CDTF">2017-11-05T10:28:52Z</dcterms:modified>
</cp:coreProperties>
</file>